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/>
    <p:restoredTop sz="94683"/>
  </p:normalViewPr>
  <p:slideViewPr>
    <p:cSldViewPr snapToGrid="0" snapToObjects="1">
      <p:cViewPr varScale="1">
        <p:scale>
          <a:sx n="204" d="100"/>
          <a:sy n="204" d="100"/>
        </p:scale>
        <p:origin x="8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3632-936E-864B-AB5E-2F01B5982CD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B006-56A6-A145-A534-39605FC1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3632-936E-864B-AB5E-2F01B5982CD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B006-56A6-A145-A534-39605FC1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0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3632-936E-864B-AB5E-2F01B5982CD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B006-56A6-A145-A534-39605FC1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2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3632-936E-864B-AB5E-2F01B5982CD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B006-56A6-A145-A534-39605FC1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1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3632-936E-864B-AB5E-2F01B5982CD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B006-56A6-A145-A534-39605FC1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49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3632-936E-864B-AB5E-2F01B5982CD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B006-56A6-A145-A534-39605FC1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5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3632-936E-864B-AB5E-2F01B5982CD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B006-56A6-A145-A534-39605FC1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8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3632-936E-864B-AB5E-2F01B5982CD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B006-56A6-A145-A534-39605FC1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3632-936E-864B-AB5E-2F01B5982CD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B006-56A6-A145-A534-39605FC1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4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3632-936E-864B-AB5E-2F01B5982CD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B006-56A6-A145-A534-39605FC1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09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3632-936E-864B-AB5E-2F01B5982CD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B006-56A6-A145-A534-39605FC1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9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43632-936E-864B-AB5E-2F01B5982CD6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6B006-56A6-A145-A534-39605FC18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3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10087C1-15D8-7446-B6D9-25BF9CFE0A6F}"/>
              </a:ext>
            </a:extLst>
          </p:cNvPr>
          <p:cNvCxnSpPr/>
          <p:nvPr/>
        </p:nvCxnSpPr>
        <p:spPr>
          <a:xfrm>
            <a:off x="4496841" y="1587765"/>
            <a:ext cx="0" cy="30312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3BB96E-9E75-6343-AC25-A5B3CB0778EF}"/>
              </a:ext>
            </a:extLst>
          </p:cNvPr>
          <p:cNvCxnSpPr/>
          <p:nvPr/>
        </p:nvCxnSpPr>
        <p:spPr>
          <a:xfrm>
            <a:off x="7070940" y="1587765"/>
            <a:ext cx="0" cy="30312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A61BCB-A5C4-914B-9081-F198579607B4}"/>
              </a:ext>
            </a:extLst>
          </p:cNvPr>
          <p:cNvCxnSpPr/>
          <p:nvPr/>
        </p:nvCxnSpPr>
        <p:spPr>
          <a:xfrm>
            <a:off x="7597036" y="1578279"/>
            <a:ext cx="0" cy="30312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DDD8D25-5CC7-CA4B-8516-6FDCF53179EA}"/>
              </a:ext>
            </a:extLst>
          </p:cNvPr>
          <p:cNvSpPr txBox="1"/>
          <p:nvPr/>
        </p:nvSpPr>
        <p:spPr>
          <a:xfrm>
            <a:off x="1528469" y="1208947"/>
            <a:ext cx="788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PURSY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B8DB71-01CD-7446-8FE0-7E18C1384F43}"/>
              </a:ext>
            </a:extLst>
          </p:cNvPr>
          <p:cNvSpPr txBox="1"/>
          <p:nvPr/>
        </p:nvSpPr>
        <p:spPr>
          <a:xfrm>
            <a:off x="4113456" y="1204204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ZEXUG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28BFAD-1C10-B24B-AD57-BFC0B946D2DC}"/>
              </a:ext>
            </a:extLst>
          </p:cNvPr>
          <p:cNvSpPr txBox="1"/>
          <p:nvPr/>
        </p:nvSpPr>
        <p:spPr>
          <a:xfrm>
            <a:off x="7986200" y="3542012"/>
            <a:ext cx="544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TDZ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ED9263-AB2E-9140-A633-6CCE1FF3B9D0}"/>
              </a:ext>
            </a:extLst>
          </p:cNvPr>
          <p:cNvSpPr txBox="1"/>
          <p:nvPr/>
        </p:nvSpPr>
        <p:spPr>
          <a:xfrm>
            <a:off x="6756489" y="1207427"/>
            <a:ext cx="59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VOR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3A977D7-9461-714D-BB02-10D8B228CC85}"/>
              </a:ext>
            </a:extLst>
          </p:cNvPr>
          <p:cNvCxnSpPr/>
          <p:nvPr/>
        </p:nvCxnSpPr>
        <p:spPr>
          <a:xfrm>
            <a:off x="1922743" y="1578279"/>
            <a:ext cx="0" cy="30312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D938548-3DDA-C646-9705-80FDC520701D}"/>
              </a:ext>
            </a:extLst>
          </p:cNvPr>
          <p:cNvSpPr txBox="1"/>
          <p:nvPr/>
        </p:nvSpPr>
        <p:spPr>
          <a:xfrm>
            <a:off x="1432063" y="4794244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5.0 DME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568B321-A02E-764F-93E9-F2770DE509DE}"/>
              </a:ext>
            </a:extLst>
          </p:cNvPr>
          <p:cNvSpPr txBox="1"/>
          <p:nvPr/>
        </p:nvSpPr>
        <p:spPr>
          <a:xfrm>
            <a:off x="4128780" y="4794244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2.5 DME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3987DA-9ADE-E84F-AC49-9B1D267A5519}"/>
              </a:ext>
            </a:extLst>
          </p:cNvPr>
          <p:cNvSpPr txBox="1"/>
          <p:nvPr/>
        </p:nvSpPr>
        <p:spPr>
          <a:xfrm>
            <a:off x="6437982" y="4794244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 DME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CC5704-E432-CF46-800D-AF7C5F38D717}"/>
              </a:ext>
            </a:extLst>
          </p:cNvPr>
          <p:cNvSpPr txBox="1"/>
          <p:nvPr/>
        </p:nvSpPr>
        <p:spPr>
          <a:xfrm>
            <a:off x="2363318" y="150330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3,500’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CC0FF59-0E25-B94D-9A8E-794F2E1602E1}"/>
              </a:ext>
            </a:extLst>
          </p:cNvPr>
          <p:cNvCxnSpPr>
            <a:cxnSpLocks/>
          </p:cNvCxnSpPr>
          <p:nvPr/>
        </p:nvCxnSpPr>
        <p:spPr>
          <a:xfrm flipH="1">
            <a:off x="1997901" y="1687974"/>
            <a:ext cx="3654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B75AE55-BD12-414F-A4D0-A29963A5055B}"/>
              </a:ext>
            </a:extLst>
          </p:cNvPr>
          <p:cNvSpPr txBox="1"/>
          <p:nvPr/>
        </p:nvSpPr>
        <p:spPr>
          <a:xfrm>
            <a:off x="4929679" y="2269194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2,580’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16EAB8D-ED2E-5844-9124-BEA27B0F9172}"/>
              </a:ext>
            </a:extLst>
          </p:cNvPr>
          <p:cNvCxnSpPr>
            <a:stCxn id="20" idx="1"/>
          </p:cNvCxnSpPr>
          <p:nvPr/>
        </p:nvCxnSpPr>
        <p:spPr>
          <a:xfrm flipH="1">
            <a:off x="4564263" y="2453860"/>
            <a:ext cx="3654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3D5DAAD-957A-E24B-B332-8E32F356CB82}"/>
              </a:ext>
            </a:extLst>
          </p:cNvPr>
          <p:cNvSpPr txBox="1"/>
          <p:nvPr/>
        </p:nvSpPr>
        <p:spPr>
          <a:xfrm>
            <a:off x="8015035" y="3804874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802’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B84DE41-8536-474C-981D-6E1A120807C9}"/>
              </a:ext>
            </a:extLst>
          </p:cNvPr>
          <p:cNvCxnSpPr>
            <a:stCxn id="22" idx="1"/>
          </p:cNvCxnSpPr>
          <p:nvPr/>
        </p:nvCxnSpPr>
        <p:spPr>
          <a:xfrm flipH="1">
            <a:off x="7649619" y="3989540"/>
            <a:ext cx="3654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3D68A7C-71F1-3141-9D28-CFDC971944D4}"/>
              </a:ext>
            </a:extLst>
          </p:cNvPr>
          <p:cNvCxnSpPr/>
          <p:nvPr/>
        </p:nvCxnSpPr>
        <p:spPr>
          <a:xfrm>
            <a:off x="1922742" y="4317303"/>
            <a:ext cx="257409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82F5344-4102-7748-934E-A48879B3853C}"/>
              </a:ext>
            </a:extLst>
          </p:cNvPr>
          <p:cNvCxnSpPr/>
          <p:nvPr/>
        </p:nvCxnSpPr>
        <p:spPr>
          <a:xfrm>
            <a:off x="4496841" y="4319390"/>
            <a:ext cx="257409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BA93796-D559-0647-9065-9205748820F5}"/>
              </a:ext>
            </a:extLst>
          </p:cNvPr>
          <p:cNvCxnSpPr/>
          <p:nvPr/>
        </p:nvCxnSpPr>
        <p:spPr>
          <a:xfrm>
            <a:off x="7070940" y="4317303"/>
            <a:ext cx="51357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9756F5C2-084D-334D-9E99-BEC4918DC046}"/>
              </a:ext>
            </a:extLst>
          </p:cNvPr>
          <p:cNvSpPr txBox="1"/>
          <p:nvPr/>
        </p:nvSpPr>
        <p:spPr>
          <a:xfrm>
            <a:off x="2936319" y="4369803"/>
            <a:ext cx="546945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2.5 nm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AAE39F4-3317-F644-A9B3-5FD34D225760}"/>
              </a:ext>
            </a:extLst>
          </p:cNvPr>
          <p:cNvSpPr txBox="1"/>
          <p:nvPr/>
        </p:nvSpPr>
        <p:spPr>
          <a:xfrm>
            <a:off x="5510417" y="4369803"/>
            <a:ext cx="5469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2.5 nm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4F06F5A-3014-4946-BF2D-AFFEA05691B5}"/>
              </a:ext>
            </a:extLst>
          </p:cNvPr>
          <p:cNvSpPr txBox="1"/>
          <p:nvPr/>
        </p:nvSpPr>
        <p:spPr>
          <a:xfrm>
            <a:off x="7075506" y="4369803"/>
            <a:ext cx="5469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0.6 nm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8F06BBA-B969-2A4E-B25E-B31AFEDCA978}"/>
              </a:ext>
            </a:extLst>
          </p:cNvPr>
          <p:cNvCxnSpPr/>
          <p:nvPr/>
        </p:nvCxnSpPr>
        <p:spPr>
          <a:xfrm>
            <a:off x="588723" y="3983277"/>
            <a:ext cx="69957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 35">
            <a:extLst>
              <a:ext uri="{FF2B5EF4-FFF2-40B4-BE49-F238E27FC236}">
                <a16:creationId xmlns:a16="http://schemas.microsoft.com/office/drawing/2014/main" id="{89A72688-C75E-FD43-B616-F76756F09025}"/>
              </a:ext>
            </a:extLst>
          </p:cNvPr>
          <p:cNvSpPr/>
          <p:nvPr/>
        </p:nvSpPr>
        <p:spPr>
          <a:xfrm>
            <a:off x="1929008" y="1709803"/>
            <a:ext cx="5674291" cy="2260948"/>
          </a:xfrm>
          <a:custGeom>
            <a:avLst/>
            <a:gdLst>
              <a:gd name="connsiteX0" fmla="*/ 5674291 w 5674291"/>
              <a:gd name="connsiteY0" fmla="*/ 2260948 h 2260948"/>
              <a:gd name="connsiteX1" fmla="*/ 2574099 w 5674291"/>
              <a:gd name="connsiteY1" fmla="*/ 782876 h 2260948"/>
              <a:gd name="connsiteX2" fmla="*/ 0 w 5674291"/>
              <a:gd name="connsiteY2" fmla="*/ 0 h 2260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74291" h="2260948">
                <a:moveTo>
                  <a:pt x="5674291" y="2260948"/>
                </a:moveTo>
                <a:lnTo>
                  <a:pt x="2574099" y="782876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BCCF953-3099-1047-AE7E-4DAFE89CCBCF}"/>
              </a:ext>
            </a:extLst>
          </p:cNvPr>
          <p:cNvSpPr txBox="1"/>
          <p:nvPr/>
        </p:nvSpPr>
        <p:spPr>
          <a:xfrm rot="1262811">
            <a:off x="3937084" y="2690026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482 ft/nm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E61147A-444C-9446-80DE-CA7967DF536D}"/>
              </a:ext>
            </a:extLst>
          </p:cNvPr>
          <p:cNvSpPr txBox="1"/>
          <p:nvPr/>
        </p:nvSpPr>
        <p:spPr>
          <a:xfrm rot="1495351">
            <a:off x="5348956" y="2821106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574 ft/nm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F37E322-3A32-AD46-AA12-D686D157C58E}"/>
              </a:ext>
            </a:extLst>
          </p:cNvPr>
          <p:cNvCxnSpPr>
            <a:stCxn id="36" idx="0"/>
          </p:cNvCxnSpPr>
          <p:nvPr/>
        </p:nvCxnSpPr>
        <p:spPr>
          <a:xfrm flipH="1" flipV="1">
            <a:off x="1922742" y="2580362"/>
            <a:ext cx="5680557" cy="1390389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3182109-F699-D44F-93BB-B273E95ACD3D}"/>
              </a:ext>
            </a:extLst>
          </p:cNvPr>
          <p:cNvSpPr txBox="1"/>
          <p:nvPr/>
        </p:nvSpPr>
        <p:spPr>
          <a:xfrm rot="858042">
            <a:off x="2370271" y="2908121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318 ft/nm</a:t>
            </a:r>
          </a:p>
          <a:p>
            <a:pPr algn="ctr"/>
            <a:r>
              <a:rPr lang="en-US" dirty="0">
                <a:solidFill>
                  <a:srgbClr val="00B050"/>
                </a:solidFill>
              </a:rPr>
              <a:t>(stable approach)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C241879-B007-CD48-9FBA-7EBBE8EAC277}"/>
              </a:ext>
            </a:extLst>
          </p:cNvPr>
          <p:cNvCxnSpPr>
            <a:stCxn id="36" idx="0"/>
            <a:endCxn id="36" idx="2"/>
          </p:cNvCxnSpPr>
          <p:nvPr/>
        </p:nvCxnSpPr>
        <p:spPr>
          <a:xfrm flipH="1" flipV="1">
            <a:off x="1929008" y="1709803"/>
            <a:ext cx="5674291" cy="226094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4B0471D-E26B-504D-BF13-4BF1B1D81D5A}"/>
              </a:ext>
            </a:extLst>
          </p:cNvPr>
          <p:cNvSpPr txBox="1"/>
          <p:nvPr/>
        </p:nvSpPr>
        <p:spPr>
          <a:xfrm rot="1000080">
            <a:off x="3064565" y="1906550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368 ft/nm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FD351E4-CC1A-DB4B-9D39-61FA7AFAEC46}"/>
              </a:ext>
            </a:extLst>
          </p:cNvPr>
          <p:cNvCxnSpPr/>
          <p:nvPr/>
        </p:nvCxnSpPr>
        <p:spPr>
          <a:xfrm>
            <a:off x="1922742" y="1709803"/>
            <a:ext cx="2574099" cy="147180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A325B3F8-CA3E-4F4B-A5B2-1FBB324C7AE5}"/>
              </a:ext>
            </a:extLst>
          </p:cNvPr>
          <p:cNvSpPr txBox="1"/>
          <p:nvPr/>
        </p:nvSpPr>
        <p:spPr>
          <a:xfrm rot="1595789">
            <a:off x="2553081" y="2369448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684 ft/nm</a:t>
            </a:r>
          </a:p>
        </p:txBody>
      </p:sp>
    </p:spTree>
    <p:extLst>
      <p:ext uri="{BB962C8B-B14F-4D97-AF65-F5344CB8AC3E}">
        <p14:creationId xmlns:p14="http://schemas.microsoft.com/office/powerpoint/2010/main" val="119608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46</Words>
  <Application>Microsoft Macintosh PowerPoint</Application>
  <PresentationFormat>Letter Paper (8.5x11 in)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Albright</dc:creator>
  <cp:lastModifiedBy>James Albright</cp:lastModifiedBy>
  <cp:revision>4</cp:revision>
  <dcterms:created xsi:type="dcterms:W3CDTF">2019-04-21T20:46:13Z</dcterms:created>
  <dcterms:modified xsi:type="dcterms:W3CDTF">2019-04-21T21:44:06Z</dcterms:modified>
</cp:coreProperties>
</file>